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8288000" cy="10287000"/>
  <p:notesSz cx="10287000" cy="18288000"/>
  <p:embeddedFontLst>
    <p:embeddedFont>
      <p:font typeface="나눔스퀘어" panose="020B0600000101010101" pitchFamily="50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72" y="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61C09-53C1-4FF1-A455-35AD48A71C8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7414C-ECB3-420E-8DBF-EE55087748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68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7414C-ECB3-420E-8DBF-EE55087748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4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36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91.png"/><Relationship Id="rId3" Type="http://schemas.openxmlformats.org/officeDocument/2006/relationships/image" Target="../media/image64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38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image" Target="../media/image36.png"/><Relationship Id="rId9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6.png"/><Relationship Id="rId7" Type="http://schemas.openxmlformats.org/officeDocument/2006/relationships/image" Target="../media/image9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64.png"/><Relationship Id="rId4" Type="http://schemas.openxmlformats.org/officeDocument/2006/relationships/image" Target="../media/image92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6.png"/><Relationship Id="rId7" Type="http://schemas.openxmlformats.org/officeDocument/2006/relationships/image" Target="../media/image6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6.png"/><Relationship Id="rId7" Type="http://schemas.openxmlformats.org/officeDocument/2006/relationships/image" Target="../media/image9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64.png"/><Relationship Id="rId9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36.png"/><Relationship Id="rId7" Type="http://schemas.openxmlformats.org/officeDocument/2006/relationships/image" Target="../media/image10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2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6.png"/><Relationship Id="rId7" Type="http://schemas.openxmlformats.org/officeDocument/2006/relationships/image" Target="../media/image11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64.png"/><Relationship Id="rId4" Type="http://schemas.openxmlformats.org/officeDocument/2006/relationships/image" Target="../media/image93.png"/><Relationship Id="rId9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36.png"/><Relationship Id="rId7" Type="http://schemas.openxmlformats.org/officeDocument/2006/relationships/image" Target="../media/image1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4.png"/><Relationship Id="rId10" Type="http://schemas.openxmlformats.org/officeDocument/2006/relationships/image" Target="../media/image121.png"/><Relationship Id="rId4" Type="http://schemas.openxmlformats.org/officeDocument/2006/relationships/image" Target="../media/image64.png"/><Relationship Id="rId9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6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14.png"/><Relationship Id="rId10" Type="http://schemas.openxmlformats.org/officeDocument/2006/relationships/image" Target="../media/image127.png"/><Relationship Id="rId4" Type="http://schemas.openxmlformats.org/officeDocument/2006/relationships/image" Target="../media/image64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129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2.png"/><Relationship Id="rId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36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4.png"/><Relationship Id="rId7" Type="http://schemas.openxmlformats.org/officeDocument/2006/relationships/image" Target="../media/image7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36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5895" y="5775039"/>
            <a:ext cx="876190" cy="11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586" y="8697992"/>
            <a:ext cx="5371429" cy="6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77497" y="8697992"/>
            <a:ext cx="5666667" cy="6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586" y="8081502"/>
            <a:ext cx="5400000" cy="6000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96868" y="8081507"/>
            <a:ext cx="5380952" cy="6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6496" y="5974189"/>
            <a:ext cx="5190476" cy="15333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297" y="1947811"/>
            <a:ext cx="5904762" cy="132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864" y="2808624"/>
            <a:ext cx="6012591" cy="259159"/>
            <a:chOff x="1055864" y="2808624"/>
            <a:chExt cx="6012591" cy="2591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864" y="2808624"/>
              <a:ext cx="6012591" cy="25915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01891" y="8285274"/>
            <a:ext cx="10552381" cy="1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64638" y="4397957"/>
            <a:ext cx="9570897" cy="3768541"/>
            <a:chOff x="7564638" y="4397957"/>
            <a:chExt cx="9570897" cy="37685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4638" y="4397957"/>
              <a:ext cx="9570897" cy="37685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4638" y="2582943"/>
            <a:ext cx="9570897" cy="1495399"/>
            <a:chOff x="7564638" y="2582943"/>
            <a:chExt cx="9570897" cy="14953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4638" y="2582943"/>
              <a:ext cx="9570897" cy="14953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3092" y="4823392"/>
            <a:ext cx="6428571" cy="13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444" y="5375957"/>
            <a:ext cx="952381" cy="752381"/>
          </a:xfrm>
          <a:prstGeom prst="rect">
            <a:avLst/>
          </a:prstGeom>
        </p:spPr>
      </p:pic>
      <p:sp>
        <p:nvSpPr>
          <p:cNvPr id="16" name="액자 15"/>
          <p:cNvSpPr/>
          <p:nvPr/>
        </p:nvSpPr>
        <p:spPr>
          <a:xfrm>
            <a:off x="12753703" y="2926229"/>
            <a:ext cx="1295400" cy="4961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/>
          <p:cNvSpPr/>
          <p:nvPr/>
        </p:nvSpPr>
        <p:spPr>
          <a:xfrm>
            <a:off x="8677335" y="4736196"/>
            <a:ext cx="8458200" cy="46105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559" y="1928441"/>
            <a:ext cx="2495238" cy="8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253" y="3058062"/>
            <a:ext cx="866667" cy="7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102" y="3893710"/>
            <a:ext cx="7463004" cy="4636954"/>
            <a:chOff x="1151102" y="3893710"/>
            <a:chExt cx="7463004" cy="46369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102" y="3893710"/>
              <a:ext cx="7463004" cy="46369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5425" y="6926929"/>
            <a:ext cx="857143" cy="7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0264" y="3021570"/>
            <a:ext cx="3038095" cy="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1102" y="2764690"/>
            <a:ext cx="6012591" cy="9524"/>
            <a:chOff x="1151102" y="2764690"/>
            <a:chExt cx="6012591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1102" y="2764690"/>
              <a:ext cx="6012591" cy="95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92437" y="4421116"/>
            <a:ext cx="2447619" cy="23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79975" y="5128913"/>
            <a:ext cx="3028571" cy="10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21967" y="3893710"/>
            <a:ext cx="3413155" cy="3413155"/>
            <a:chOff x="11821967" y="3893710"/>
            <a:chExt cx="3413155" cy="34131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21967" y="3893710"/>
              <a:ext cx="3413155" cy="34131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4179" y="3137777"/>
            <a:ext cx="4476190" cy="7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268" y="3058047"/>
            <a:ext cx="990476" cy="7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0440" y="4080325"/>
            <a:ext cx="6171429" cy="1585534"/>
            <a:chOff x="1380440" y="4080325"/>
            <a:chExt cx="6171429" cy="15855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440" y="4080325"/>
              <a:ext cx="6171429" cy="15855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7502" y="3557323"/>
            <a:ext cx="6171429" cy="4876934"/>
            <a:chOff x="9357502" y="3557323"/>
            <a:chExt cx="6171429" cy="48769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502" y="3557323"/>
              <a:ext cx="6171429" cy="48769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1070" y="6421940"/>
            <a:ext cx="6171429" cy="1503622"/>
            <a:chOff x="1361070" y="6421940"/>
            <a:chExt cx="6171429" cy="15036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1070" y="6421940"/>
              <a:ext cx="6171429" cy="150362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4147" y="1947811"/>
            <a:ext cx="2495238" cy="8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295" y="1947545"/>
            <a:ext cx="5666667" cy="8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159" y="3803773"/>
            <a:ext cx="7823729" cy="5072962"/>
            <a:chOff x="605159" y="3803773"/>
            <a:chExt cx="7823729" cy="50729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159" y="3803773"/>
              <a:ext cx="7823729" cy="507296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335" y="3014858"/>
            <a:ext cx="5800000" cy="5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21107" y="3881254"/>
            <a:ext cx="7881840" cy="5247499"/>
            <a:chOff x="9021107" y="3881254"/>
            <a:chExt cx="7881840" cy="52474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1107" y="3881254"/>
              <a:ext cx="7881840" cy="52474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25335" y="3008849"/>
            <a:ext cx="5961905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14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7294" y="1920337"/>
            <a:ext cx="1200000" cy="819048"/>
          </a:xfrm>
          <a:prstGeom prst="rect">
            <a:avLst/>
          </a:prstGeom>
        </p:spPr>
      </p:pic>
      <p:pic>
        <p:nvPicPr>
          <p:cNvPr id="17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1104" y="3159190"/>
            <a:ext cx="5961905" cy="790476"/>
          </a:xfrm>
          <a:prstGeom prst="rect">
            <a:avLst/>
          </a:prstGeom>
        </p:spPr>
      </p:pic>
      <p:pic>
        <p:nvPicPr>
          <p:cNvPr id="1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087" y="3156941"/>
            <a:ext cx="990476" cy="761905"/>
          </a:xfrm>
          <a:prstGeom prst="rect">
            <a:avLst/>
          </a:prstGeom>
        </p:spPr>
      </p:pic>
      <p:grpSp>
        <p:nvGrpSpPr>
          <p:cNvPr id="19" name="그룹 1005"/>
          <p:cNvGrpSpPr/>
          <p:nvPr/>
        </p:nvGrpSpPr>
        <p:grpSpPr>
          <a:xfrm>
            <a:off x="1295400" y="4000500"/>
            <a:ext cx="7620000" cy="1524000"/>
            <a:chOff x="8487993" y="2041947"/>
            <a:chExt cx="8195911" cy="1666706"/>
          </a:xfrm>
        </p:grpSpPr>
        <p:pic>
          <p:nvPicPr>
            <p:cNvPr id="20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7993" y="2041947"/>
              <a:ext cx="8195911" cy="1666706"/>
            </a:xfrm>
            <a:prstGeom prst="rect">
              <a:avLst/>
            </a:prstGeom>
          </p:spPr>
        </p:pic>
      </p:grpSp>
      <p:grpSp>
        <p:nvGrpSpPr>
          <p:cNvPr id="21" name="그룹 1006"/>
          <p:cNvGrpSpPr/>
          <p:nvPr/>
        </p:nvGrpSpPr>
        <p:grpSpPr>
          <a:xfrm>
            <a:off x="989471" y="5829300"/>
            <a:ext cx="10972800" cy="3200400"/>
            <a:chOff x="1680407" y="4162796"/>
            <a:chExt cx="15098735" cy="500145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0407" y="4162796"/>
              <a:ext cx="15098735" cy="5001456"/>
            </a:xfrm>
            <a:prstGeom prst="rect">
              <a:avLst/>
            </a:prstGeom>
          </p:spPr>
        </p:pic>
      </p:grpSp>
      <p:grpSp>
        <p:nvGrpSpPr>
          <p:cNvPr id="23" name="그룹 1004"/>
          <p:cNvGrpSpPr/>
          <p:nvPr/>
        </p:nvGrpSpPr>
        <p:grpSpPr>
          <a:xfrm>
            <a:off x="11582400" y="2076326"/>
            <a:ext cx="6430367" cy="3837284"/>
            <a:chOff x="8630866" y="2554542"/>
            <a:chExt cx="9381901" cy="6045242"/>
          </a:xfrm>
        </p:grpSpPr>
        <p:pic>
          <p:nvPicPr>
            <p:cNvPr id="24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30866" y="2554542"/>
              <a:ext cx="9381901" cy="6045242"/>
            </a:xfrm>
            <a:prstGeom prst="rect">
              <a:avLst/>
            </a:prstGeom>
          </p:spPr>
        </p:pic>
      </p:grpSp>
      <p:grpSp>
        <p:nvGrpSpPr>
          <p:cNvPr id="25" name="그룹 1003"/>
          <p:cNvGrpSpPr/>
          <p:nvPr/>
        </p:nvGrpSpPr>
        <p:grpSpPr>
          <a:xfrm>
            <a:off x="13030200" y="6600008"/>
            <a:ext cx="4617746" cy="1520095"/>
            <a:chOff x="1097254" y="4233004"/>
            <a:chExt cx="7533612" cy="2416027"/>
          </a:xfrm>
        </p:grpSpPr>
        <p:pic>
          <p:nvPicPr>
            <p:cNvPr id="26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7254" y="4233004"/>
              <a:ext cx="7533612" cy="2416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7297" y="1947811"/>
            <a:ext cx="1200000" cy="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2161" y="3179789"/>
            <a:ext cx="8123810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5864" y="4503425"/>
            <a:ext cx="7825199" cy="3101157"/>
            <a:chOff x="1055864" y="4503425"/>
            <a:chExt cx="7825199" cy="3101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864" y="4503425"/>
              <a:ext cx="7825199" cy="31011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102" y="4598663"/>
            <a:ext cx="7825199" cy="3101157"/>
            <a:chOff x="1151102" y="4598663"/>
            <a:chExt cx="7825199" cy="31011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1102" y="4598663"/>
              <a:ext cx="7825199" cy="31011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812710"/>
            <a:ext cx="8860927" cy="4482587"/>
            <a:chOff x="9142857" y="3812710"/>
            <a:chExt cx="8860927" cy="44825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3812710"/>
              <a:ext cx="8860927" cy="4482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864" y="3076741"/>
            <a:ext cx="990476" cy="7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7297" y="1947811"/>
            <a:ext cx="1200000" cy="8190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0876" y="3120196"/>
            <a:ext cx="8800000" cy="1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5864" y="4611296"/>
            <a:ext cx="8477469" cy="3839706"/>
            <a:chOff x="1055864" y="4611296"/>
            <a:chExt cx="8477469" cy="3839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864" y="4611296"/>
              <a:ext cx="8477469" cy="3839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5692" y="1613739"/>
            <a:ext cx="8172979" cy="7589195"/>
            <a:chOff x="9825692" y="1613739"/>
            <a:chExt cx="8172979" cy="75891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5692" y="1613739"/>
              <a:ext cx="8172979" cy="75891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7297" y="1947811"/>
            <a:ext cx="3866667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2727" y="3361700"/>
            <a:ext cx="12943578" cy="5148014"/>
            <a:chOff x="462727" y="3361700"/>
            <a:chExt cx="12943578" cy="51480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727" y="3361700"/>
              <a:ext cx="12943578" cy="51480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13717" y="4928075"/>
            <a:ext cx="4952381" cy="13428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7297" y="1947811"/>
            <a:ext cx="3866667" cy="8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0738" y="2993224"/>
            <a:ext cx="5533444" cy="3824872"/>
            <a:chOff x="560738" y="2993224"/>
            <a:chExt cx="5533444" cy="38248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738" y="2993224"/>
              <a:ext cx="5533444" cy="38248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9815" y="3014505"/>
            <a:ext cx="5709210" cy="3954817"/>
            <a:chOff x="6309815" y="3014505"/>
            <a:chExt cx="5709210" cy="39548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9815" y="3014505"/>
              <a:ext cx="5709210" cy="39548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50135" y="2928252"/>
            <a:ext cx="5741457" cy="3976381"/>
            <a:chOff x="12250135" y="2928252"/>
            <a:chExt cx="5741457" cy="39763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0135" y="2928252"/>
              <a:ext cx="5741457" cy="39763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0624" y="7531804"/>
            <a:ext cx="4809524" cy="8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83215" y="7531804"/>
            <a:ext cx="4114286" cy="75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54014" y="7531804"/>
            <a:ext cx="3780952" cy="8095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7297" y="1947811"/>
            <a:ext cx="3866667" cy="8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1037" y="2954758"/>
            <a:ext cx="6047619" cy="15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26998" y="415407"/>
            <a:ext cx="10018908" cy="4168638"/>
            <a:chOff x="7726998" y="415407"/>
            <a:chExt cx="10018908" cy="41686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6998" y="415407"/>
              <a:ext cx="10018908" cy="41686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6107" y="5859174"/>
            <a:ext cx="14257143" cy="31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22268" y="4820324"/>
            <a:ext cx="5102252" cy="645066"/>
            <a:chOff x="12422268" y="4820324"/>
            <a:chExt cx="5102252" cy="6450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2268" y="4820324"/>
              <a:ext cx="5102252" cy="6450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6555" y="4862217"/>
            <a:ext cx="4276190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7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2507" y="-114265"/>
            <a:ext cx="14706199" cy="9530258"/>
            <a:chOff x="-172507" y="-114265"/>
            <a:chExt cx="14706199" cy="95302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2507" y="-114265"/>
              <a:ext cx="14706199" cy="95302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32258" y="8668047"/>
            <a:ext cx="1790476" cy="11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725" y="5394144"/>
            <a:ext cx="4114286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5722" y="5779780"/>
            <a:ext cx="644212" cy="44509"/>
            <a:chOff x="1245722" y="5779780"/>
            <a:chExt cx="644212" cy="445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1245722" y="5779780"/>
              <a:ext cx="644212" cy="445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7479" y="5394144"/>
            <a:ext cx="2838095" cy="6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3783" y="5818521"/>
            <a:ext cx="644212" cy="44509"/>
            <a:chOff x="6263783" y="5818521"/>
            <a:chExt cx="644212" cy="445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6263783" y="5818521"/>
              <a:ext cx="644212" cy="445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8725" y="7381116"/>
            <a:ext cx="3742857" cy="7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722" y="7766755"/>
            <a:ext cx="644212" cy="44509"/>
            <a:chOff x="1245722" y="7766755"/>
            <a:chExt cx="644212" cy="445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1245722" y="7766755"/>
              <a:ext cx="644212" cy="4450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7479" y="7381116"/>
            <a:ext cx="4961905" cy="6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99250" y="5394144"/>
            <a:ext cx="2552381" cy="6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01915" y="5779780"/>
            <a:ext cx="644212" cy="44509"/>
            <a:chOff x="10401915" y="5779780"/>
            <a:chExt cx="644212" cy="445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10401915" y="5779780"/>
              <a:ext cx="644212" cy="445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42389" y="1521859"/>
            <a:ext cx="1523810" cy="1463617"/>
            <a:chOff x="6342389" y="1521859"/>
            <a:chExt cx="1523810" cy="14636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2389" y="1521859"/>
              <a:ext cx="1523810" cy="146361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50807" y="2948610"/>
            <a:ext cx="5866667" cy="10857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91188" y="3013036"/>
            <a:ext cx="619048" cy="8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83154" y="7810586"/>
            <a:ext cx="644212" cy="44509"/>
            <a:chOff x="6283154" y="7810586"/>
            <a:chExt cx="644212" cy="445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3500000">
              <a:off x="6283154" y="7810586"/>
              <a:ext cx="644212" cy="44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355" y="3576912"/>
            <a:ext cx="7946772" cy="2428479"/>
            <a:chOff x="1085355" y="3576912"/>
            <a:chExt cx="7946772" cy="2428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355" y="3576912"/>
              <a:ext cx="7946772" cy="2428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1799" y="3576912"/>
            <a:ext cx="7946772" cy="2428479"/>
            <a:chOff x="9281799" y="3576912"/>
            <a:chExt cx="7946772" cy="24284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1799" y="3576912"/>
              <a:ext cx="7946772" cy="24284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7873" y="6307997"/>
            <a:ext cx="7946772" cy="2428479"/>
            <a:chOff x="1007873" y="6307997"/>
            <a:chExt cx="7946772" cy="24284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873" y="6307997"/>
              <a:ext cx="7946772" cy="2428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81799" y="6192273"/>
            <a:ext cx="7946772" cy="2428479"/>
            <a:chOff x="9281799" y="6192273"/>
            <a:chExt cx="7946772" cy="24284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1799" y="6192273"/>
              <a:ext cx="7946772" cy="24284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3270" y="810696"/>
            <a:ext cx="7847619" cy="11333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21015" y="4826857"/>
            <a:ext cx="952381" cy="752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5785" y="4853697"/>
            <a:ext cx="952381" cy="7523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5786" y="7576095"/>
            <a:ext cx="952381" cy="752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3427" y="3882286"/>
            <a:ext cx="42660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latin typeface="나눔스퀘어"/>
              </a:rPr>
              <a:t>201400944 </a:t>
            </a:r>
            <a:r>
              <a:rPr lang="ko-KR" altLang="en-US" sz="3600" b="1" dirty="0">
                <a:latin typeface="나눔스퀘어"/>
              </a:rPr>
              <a:t>김홍범</a:t>
            </a:r>
            <a:endParaRPr lang="en-US" altLang="ko-KR" sz="3600" b="1" dirty="0"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latin typeface="나눔스퀘어"/>
              </a:rPr>
              <a:t>     Regression</a:t>
            </a:r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36000" y="3851752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latin typeface="나눔스퀘어"/>
              </a:rPr>
              <a:t>201804554 </a:t>
            </a:r>
            <a:r>
              <a:rPr lang="ko-KR" altLang="en-US" sz="3600" b="1" dirty="0">
                <a:latin typeface="나눔스퀘어"/>
              </a:rPr>
              <a:t>박세윤</a:t>
            </a:r>
            <a:endParaRPr lang="en-US" altLang="ko-KR" sz="3600" b="1" dirty="0"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latin typeface="나눔스퀘어"/>
              </a:rPr>
              <a:t>     Clustering</a:t>
            </a:r>
            <a:endParaRPr lang="ko-KR" altLang="en-US" sz="3600" b="1" dirty="0">
              <a:latin typeface="나눔스퀘어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68200" y="6622299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latin typeface="나눔스퀘어"/>
              </a:rPr>
              <a:t>201802366 </a:t>
            </a:r>
            <a:r>
              <a:rPr lang="ko-KR" altLang="en-US" sz="3600" b="1" dirty="0" err="1">
                <a:latin typeface="나눔스퀘어"/>
              </a:rPr>
              <a:t>윤다영</a:t>
            </a:r>
            <a:endParaRPr lang="ko-KR" altLang="en-US" sz="3600" b="1" dirty="0"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latin typeface="나눔스퀘어"/>
              </a:rPr>
              <a:t>     Association rule</a:t>
            </a:r>
            <a:endParaRPr lang="ko-KR" altLang="en-US" sz="3600" b="1" dirty="0">
              <a:latin typeface="나눔스퀘어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5494FE-8C50-43F3-8B73-4C22B24BD1F0}"/>
              </a:ext>
            </a:extLst>
          </p:cNvPr>
          <p:cNvSpPr txBox="1"/>
          <p:nvPr/>
        </p:nvSpPr>
        <p:spPr>
          <a:xfrm>
            <a:off x="3679514" y="6574150"/>
            <a:ext cx="4191000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latin typeface="나눔스퀘어"/>
              </a:rPr>
              <a:t>201402322 </a:t>
            </a:r>
            <a:r>
              <a:rPr lang="ko-KR" altLang="en-US" sz="3600" b="1" dirty="0" err="1">
                <a:latin typeface="나눔스퀘어"/>
              </a:rPr>
              <a:t>이새결</a:t>
            </a:r>
            <a:endParaRPr lang="en-US" altLang="ko-KR" sz="3600" b="1" dirty="0"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3600" b="1" dirty="0">
                <a:latin typeface="나눔스퀘어"/>
              </a:rPr>
              <a:t>     Clustering</a:t>
            </a:r>
            <a:endParaRPr lang="ko-KR" altLang="en-US" sz="3600" b="1" dirty="0">
              <a:latin typeface="나눔스퀘어"/>
            </a:endParaRPr>
          </a:p>
        </p:txBody>
      </p:sp>
      <p:pic>
        <p:nvPicPr>
          <p:cNvPr id="30" name="Object 25">
            <a:extLst>
              <a:ext uri="{FF2B5EF4-FFF2-40B4-BE49-F238E27FC236}">
                <a16:creationId xmlns:a16="http://schemas.microsoft.com/office/drawing/2014/main" id="{3D2C26B5-5AEB-49EB-9471-E2EEEA9770D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5200" y="7489258"/>
            <a:ext cx="952381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7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413" y="1516622"/>
            <a:ext cx="5266888" cy="7252471"/>
            <a:chOff x="6509413" y="1516622"/>
            <a:chExt cx="5266888" cy="72524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09413" y="1516622"/>
              <a:ext cx="5266888" cy="7252471"/>
              <a:chOff x="6509413" y="1516622"/>
              <a:chExt cx="5266888" cy="72524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09413" y="1516622"/>
                <a:ext cx="5266888" cy="72524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627805" y="1615843"/>
              <a:ext cx="5030105" cy="4931957"/>
              <a:chOff x="6627805" y="1615843"/>
              <a:chExt cx="5030105" cy="49319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27805" y="1615843"/>
                <a:ext cx="5030105" cy="493195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8717" y="6641254"/>
            <a:ext cx="504762" cy="6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2006" y="6559305"/>
            <a:ext cx="2371429" cy="16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9385" y="8100337"/>
            <a:ext cx="1657143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7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09413" y="1516622"/>
            <a:ext cx="5266888" cy="7252471"/>
            <a:chOff x="6509413" y="1516622"/>
            <a:chExt cx="5266888" cy="725247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09413" y="1516622"/>
              <a:ext cx="5266888" cy="7252471"/>
              <a:chOff x="6509413" y="1516622"/>
              <a:chExt cx="5266888" cy="725247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09413" y="1516622"/>
                <a:ext cx="5266888" cy="725247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627805" y="1615843"/>
              <a:ext cx="5030105" cy="4931957"/>
              <a:chOff x="6627805" y="1615843"/>
              <a:chExt cx="5030105" cy="49319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27805" y="1615843"/>
                <a:ext cx="5030105" cy="493195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91738" y="6551524"/>
            <a:ext cx="4352381" cy="13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10686" y="6610615"/>
            <a:ext cx="504762" cy="6571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9385" y="8100337"/>
            <a:ext cx="1657143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85986" y="2523413"/>
            <a:ext cx="9070979" cy="5723009"/>
            <a:chOff x="9385986" y="2523413"/>
            <a:chExt cx="9070979" cy="57230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5986" y="2523413"/>
              <a:ext cx="9070979" cy="57230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14859" y="3435830"/>
            <a:ext cx="3190476" cy="6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17788" y="5075720"/>
            <a:ext cx="7057143" cy="18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165" y="865831"/>
            <a:ext cx="6628571" cy="11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71244" y="3190913"/>
            <a:ext cx="857143" cy="11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0614" y="4828563"/>
            <a:ext cx="819048" cy="11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9521" y="2173366"/>
            <a:ext cx="7091690" cy="3230923"/>
            <a:chOff x="809521" y="2173366"/>
            <a:chExt cx="7091690" cy="32309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9521" y="2173366"/>
              <a:ext cx="7091690" cy="32309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6373" y="5607678"/>
            <a:ext cx="6994837" cy="3403460"/>
            <a:chOff x="906373" y="5607678"/>
            <a:chExt cx="6994837" cy="34034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6373" y="5607678"/>
              <a:ext cx="6994837" cy="340346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90619" y="6647237"/>
            <a:ext cx="819048" cy="11904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14859" y="6982230"/>
            <a:ext cx="3523810" cy="6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8461" y="923945"/>
            <a:ext cx="4685714" cy="11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207" y="2388926"/>
            <a:ext cx="1085714" cy="7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207" y="3665143"/>
            <a:ext cx="1085714" cy="7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207" y="5079657"/>
            <a:ext cx="1085714" cy="7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422" y="6533998"/>
            <a:ext cx="1085714" cy="752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7942" y="2488117"/>
            <a:ext cx="1409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나눔스퀘어"/>
              </a:rPr>
              <a:t>Through "Regression", identify relation between the price and other features</a:t>
            </a:r>
            <a:endParaRPr lang="ko-KR" altLang="en-US" sz="3000" b="1" dirty="0">
              <a:latin typeface="나눔스퀘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588" y="3665143"/>
            <a:ext cx="16729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나눔스퀘어"/>
              </a:rPr>
              <a:t>Through "Clustering", check relevance of price, review scores ratings, and number of reviews by grouping  prices.</a:t>
            </a:r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8461" y="5099569"/>
            <a:ext cx="16195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나눔스퀘어"/>
              </a:rPr>
              <a:t>Through "PCA", check the correlation with existing variables and see how well the new dataset predicts the Review Score compared to the existing ones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24749" y="6562126"/>
            <a:ext cx="16483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나눔스퀘어"/>
              </a:rPr>
              <a:t>Using the "Association Rule," find out which room type people prefer when using </a:t>
            </a:r>
            <a:r>
              <a:rPr lang="en-US" altLang="ko-KR" sz="3000" b="1" dirty="0" err="1">
                <a:latin typeface="나눔스퀘어"/>
              </a:rPr>
              <a:t>Airbnb</a:t>
            </a:r>
            <a:r>
              <a:rPr lang="en-US" altLang="ko-KR" sz="3000" b="1" dirty="0">
                <a:latin typeface="나눔스퀘어"/>
              </a:rPr>
              <a:t> in the country they traveled to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270" y="923945"/>
            <a:ext cx="4171429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864" y="2669452"/>
            <a:ext cx="6012591" cy="259159"/>
            <a:chOff x="1055864" y="2669452"/>
            <a:chExt cx="6012591" cy="2591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864" y="2669452"/>
              <a:ext cx="6012591" cy="25915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0951" y="1930439"/>
            <a:ext cx="5304762" cy="8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03871" y="4943849"/>
            <a:ext cx="2447619" cy="2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6728" y="5097144"/>
            <a:ext cx="4047619" cy="5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0916" y="8415497"/>
            <a:ext cx="6142857" cy="695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18144" y="8354684"/>
            <a:ext cx="6114286" cy="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7027" y="3225182"/>
            <a:ext cx="6171429" cy="4869483"/>
            <a:chOff x="897027" y="3225182"/>
            <a:chExt cx="6171429" cy="48694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027" y="3225182"/>
              <a:ext cx="6171429" cy="48694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00000" y="3132918"/>
            <a:ext cx="6171429" cy="4961747"/>
            <a:chOff x="11200000" y="3132918"/>
            <a:chExt cx="6171429" cy="49617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00000" y="3132918"/>
              <a:ext cx="6171429" cy="4961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7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9141" y="2555631"/>
            <a:ext cx="3997833" cy="6318775"/>
            <a:chOff x="649141" y="2555631"/>
            <a:chExt cx="3997833" cy="6318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141" y="2555631"/>
              <a:ext cx="3997833" cy="63187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6167" y="6811372"/>
            <a:ext cx="3847619" cy="1190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1735" y="7021729"/>
            <a:ext cx="438095" cy="5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75377" y="2555631"/>
            <a:ext cx="3972881" cy="6318775"/>
            <a:chOff x="4975377" y="2555631"/>
            <a:chExt cx="3972881" cy="63187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5377" y="2555631"/>
              <a:ext cx="3972881" cy="63187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9080" y="2555631"/>
            <a:ext cx="4000654" cy="6318775"/>
            <a:chOff x="9259080" y="2555631"/>
            <a:chExt cx="4000654" cy="63187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9080" y="2555631"/>
              <a:ext cx="4000654" cy="6318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27000" y="1103688"/>
            <a:ext cx="772820" cy="742292"/>
            <a:chOff x="16427000" y="1103688"/>
            <a:chExt cx="772820" cy="7422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7000" y="1103688"/>
              <a:ext cx="772820" cy="7422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270" y="923945"/>
            <a:ext cx="4171429" cy="11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679" y="7970068"/>
            <a:ext cx="3485714" cy="419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15862" y="7021729"/>
            <a:ext cx="438095" cy="5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96126" y="2555631"/>
            <a:ext cx="4144463" cy="6318775"/>
            <a:chOff x="13596126" y="2555631"/>
            <a:chExt cx="4144463" cy="63187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96126" y="2555631"/>
              <a:ext cx="4144463" cy="63187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43419" y="6704724"/>
            <a:ext cx="4047619" cy="12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093598" y="2710595"/>
            <a:ext cx="3722784" cy="3800005"/>
            <a:chOff x="5093598" y="2710595"/>
            <a:chExt cx="3722784" cy="38000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93598" y="2710595"/>
              <a:ext cx="3722784" cy="38000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58896" y="4033278"/>
            <a:ext cx="3228571" cy="112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6665" y="2710595"/>
            <a:ext cx="3722784" cy="3800005"/>
            <a:chOff x="786665" y="2710595"/>
            <a:chExt cx="3722784" cy="38000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665" y="2710595"/>
              <a:ext cx="3722784" cy="3800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94140" y="2710595"/>
            <a:ext cx="3722784" cy="3800005"/>
            <a:chOff x="9394140" y="2710595"/>
            <a:chExt cx="3722784" cy="38000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94140" y="2710595"/>
              <a:ext cx="3722784" cy="38000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29290" y="2710595"/>
            <a:ext cx="3722784" cy="3800005"/>
            <a:chOff x="13829290" y="2710595"/>
            <a:chExt cx="3722784" cy="380000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29290" y="2710595"/>
              <a:ext cx="3722784" cy="380000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41636" y="6619623"/>
            <a:ext cx="3400000" cy="7904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82228" y="7544848"/>
            <a:ext cx="3809524" cy="8380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50288" y="4033278"/>
            <a:ext cx="2523810" cy="10190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35980" y="6713111"/>
            <a:ext cx="3619048" cy="79047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83057" y="7544848"/>
            <a:ext cx="3533333" cy="8380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8473" y="4080896"/>
            <a:ext cx="3209524" cy="100000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57662" y="3796859"/>
            <a:ext cx="3295238" cy="157142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92007" y="7970068"/>
            <a:ext cx="3438095" cy="419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297" y="1947811"/>
            <a:ext cx="6000000" cy="13238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3555" y="7140004"/>
            <a:ext cx="857143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341679" y="2016381"/>
            <a:ext cx="8836082" cy="6914234"/>
            <a:chOff x="8341679" y="2016381"/>
            <a:chExt cx="8836082" cy="69142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1679" y="2016381"/>
              <a:ext cx="8836082" cy="69142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7963" y="3868801"/>
            <a:ext cx="4380952" cy="16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5864" y="2808624"/>
            <a:ext cx="6012591" cy="259159"/>
            <a:chOff x="1055864" y="2808624"/>
            <a:chExt cx="6012591" cy="259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864" y="2808624"/>
              <a:ext cx="6012591" cy="25915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3262" y="5274490"/>
            <a:ext cx="2447619" cy="23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12913" y="7146062"/>
            <a:ext cx="5190476" cy="120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297" y="1947811"/>
            <a:ext cx="5590476" cy="8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864" y="2808624"/>
            <a:ext cx="6012591" cy="259159"/>
            <a:chOff x="1055864" y="2808624"/>
            <a:chExt cx="6012591" cy="2591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864" y="2808624"/>
              <a:ext cx="6012591" cy="2591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676" y="3687035"/>
            <a:ext cx="6171429" cy="1455822"/>
            <a:chOff x="1070676" y="3687035"/>
            <a:chExt cx="6171429" cy="14558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676" y="3687035"/>
              <a:ext cx="6171429" cy="14558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676" y="5386417"/>
            <a:ext cx="6171429" cy="961548"/>
            <a:chOff x="1070676" y="5386417"/>
            <a:chExt cx="6171429" cy="9615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676" y="5386417"/>
              <a:ext cx="6171429" cy="961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0676" y="6632672"/>
            <a:ext cx="6171429" cy="1141065"/>
            <a:chOff x="1070676" y="6632672"/>
            <a:chExt cx="6171429" cy="11410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676" y="6632672"/>
              <a:ext cx="6171429" cy="114106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03871" y="4147818"/>
            <a:ext cx="2447619" cy="238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3187" y="3241948"/>
            <a:ext cx="6809524" cy="4485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23369" y="8091274"/>
            <a:ext cx="10552381" cy="12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2381" y="9409524"/>
            <a:ext cx="19371429" cy="1085714"/>
            <a:chOff x="-152381" y="9409524"/>
            <a:chExt cx="19371429" cy="1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2381" y="9409524"/>
              <a:ext cx="19371429" cy="10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3270" y="923945"/>
            <a:ext cx="6333333" cy="11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297" y="1947811"/>
            <a:ext cx="5904762" cy="8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864" y="2808624"/>
            <a:ext cx="6012591" cy="259159"/>
            <a:chOff x="1055864" y="2808624"/>
            <a:chExt cx="6012591" cy="2591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864" y="2808624"/>
              <a:ext cx="6012591" cy="25915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4011" y="4943333"/>
            <a:ext cx="5371429" cy="23047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01891" y="8285274"/>
            <a:ext cx="10552381" cy="1247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0197" y="3589526"/>
            <a:ext cx="6476190" cy="9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11856" y="1882786"/>
            <a:ext cx="8732181" cy="6254425"/>
            <a:chOff x="8911856" y="1882786"/>
            <a:chExt cx="8732181" cy="6254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1856" y="1882786"/>
              <a:ext cx="8732181" cy="6254425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11049000" y="2938204"/>
            <a:ext cx="1752600" cy="37649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11925300" y="5009998"/>
            <a:ext cx="647700" cy="235425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101</Words>
  <Application>Microsoft Office PowerPoint</Application>
  <PresentationFormat>사용자 지정</PresentationFormat>
  <Paragraphs>13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Calibri</vt:lpstr>
      <vt:lpstr>나눔스퀘어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김홍범</cp:lastModifiedBy>
  <cp:revision>12</cp:revision>
  <dcterms:created xsi:type="dcterms:W3CDTF">2020-12-11T00:26:33Z</dcterms:created>
  <dcterms:modified xsi:type="dcterms:W3CDTF">2021-07-04T04:28:08Z</dcterms:modified>
</cp:coreProperties>
</file>